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-2128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3D02-762C-41CD-9F40-77C1A15B533D}" type="datetimeFigureOut">
              <a:rPr lang="en-GB" smtClean="0"/>
              <a:t>04/04/2016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4465-FDA9-4DE3-A55B-6EAC75A97E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348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3D02-762C-41CD-9F40-77C1A15B533D}" type="datetimeFigureOut">
              <a:rPr lang="en-GB" smtClean="0"/>
              <a:t>04/04/2016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4465-FDA9-4DE3-A55B-6EAC75A97E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17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3D02-762C-41CD-9F40-77C1A15B533D}" type="datetimeFigureOut">
              <a:rPr lang="en-GB" smtClean="0"/>
              <a:t>04/04/2016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4465-FDA9-4DE3-A55B-6EAC75A97E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892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3D02-762C-41CD-9F40-77C1A15B533D}" type="datetimeFigureOut">
              <a:rPr lang="en-GB" smtClean="0"/>
              <a:t>04/04/2016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4465-FDA9-4DE3-A55B-6EAC75A97E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376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3D02-762C-41CD-9F40-77C1A15B533D}" type="datetimeFigureOut">
              <a:rPr lang="en-GB" smtClean="0"/>
              <a:t>04/04/2016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4465-FDA9-4DE3-A55B-6EAC75A97E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576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3D02-762C-41CD-9F40-77C1A15B533D}" type="datetimeFigureOut">
              <a:rPr lang="en-GB" smtClean="0"/>
              <a:t>04/04/2016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4465-FDA9-4DE3-A55B-6EAC75A97E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315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3D02-762C-41CD-9F40-77C1A15B533D}" type="datetimeFigureOut">
              <a:rPr lang="en-GB" smtClean="0"/>
              <a:t>04/04/2016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4465-FDA9-4DE3-A55B-6EAC75A97E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900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3D02-762C-41CD-9F40-77C1A15B533D}" type="datetimeFigureOut">
              <a:rPr lang="en-GB" smtClean="0"/>
              <a:t>04/04/2016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4465-FDA9-4DE3-A55B-6EAC75A97E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63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3D02-762C-41CD-9F40-77C1A15B533D}" type="datetimeFigureOut">
              <a:rPr lang="en-GB" smtClean="0"/>
              <a:t>04/04/2016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4465-FDA9-4DE3-A55B-6EAC75A97E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873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3D02-762C-41CD-9F40-77C1A15B533D}" type="datetimeFigureOut">
              <a:rPr lang="en-GB" smtClean="0"/>
              <a:t>04/04/2016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4465-FDA9-4DE3-A55B-6EAC75A97E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434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C3D02-762C-41CD-9F40-77C1A15B533D}" type="datetimeFigureOut">
              <a:rPr lang="en-GB" smtClean="0"/>
              <a:t>04/04/2016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4465-FDA9-4DE3-A55B-6EAC75A97E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1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C3D02-762C-41CD-9F40-77C1A15B533D}" type="datetimeFigureOut">
              <a:rPr lang="en-GB" smtClean="0"/>
              <a:t>04/04/2016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A4465-FDA9-4DE3-A55B-6EAC75A97E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980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jpeg"/><Relationship Id="rId5" Type="http://schemas.openxmlformats.org/officeDocument/2006/relationships/image" Target="../media/image35.jpeg"/><Relationship Id="rId6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jpeg"/><Relationship Id="rId5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5.png"/><Relationship Id="rId5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jpeg"/><Relationship Id="rId5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3.png"/><Relationship Id="rId5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jpeg"/><Relationship Id="rId5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11.jpeg"/><Relationship Id="rId6" Type="http://schemas.openxmlformats.org/officeDocument/2006/relationships/image" Target="../media/image12.png"/><Relationship Id="rId7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jpeg"/><Relationship Id="rId5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jpeg"/><Relationship Id="rId5" Type="http://schemas.openxmlformats.org/officeDocument/2006/relationships/image" Target="../media/image25.png"/><Relationship Id="rId6" Type="http://schemas.openxmlformats.org/officeDocument/2006/relationships/image" Target="../media/image26.jpeg"/><Relationship Id="rId7" Type="http://schemas.openxmlformats.org/officeDocument/2006/relationships/image" Target="../media/image27.jpeg"/><Relationship Id="rId8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matkinson\AppData\Local\Microsoft\Windows\Temporary Internet Files\Content.Outlook\UP07GBRD\Studio Front P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70075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502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2490788"/>
            <a:ext cx="896302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6457654"/>
            <a:ext cx="23526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0873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1114425"/>
            <a:ext cx="581025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763" y="6457950"/>
            <a:ext cx="2038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686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75" y="6453336"/>
            <a:ext cx="19907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 descr="\\MARKETINGNAS\Marketing\Images\FINAL Images\Reebok Fitness\2015 Accessories\Studio\2016\Dumbbells\Product Images\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6" t="18301" b="25909"/>
          <a:stretch/>
        </p:blipFill>
        <p:spPr bwMode="auto">
          <a:xfrm>
            <a:off x="0" y="1752600"/>
            <a:ext cx="5430125" cy="33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\\MARKETINGNAS\Marketing\Images\FINAL Images\Reebok Fitness\2015 Accessories\Studio\2016\Dumbbells\Product Images\close u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098" y="3573015"/>
            <a:ext cx="3348374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\\MARKETINGNAS\Marketing\Images\FINAL Images\Reebok Fitness\2015 Accessories\Studio\2016\Dumbbells\Product Images\17.5 clos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8"/>
          <a:stretch/>
        </p:blipFill>
        <p:spPr bwMode="auto">
          <a:xfrm>
            <a:off x="5430125" y="640293"/>
            <a:ext cx="3390347" cy="271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873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88" y="1428750"/>
            <a:ext cx="667702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5" y="6467475"/>
            <a:ext cx="19145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686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75" y="6467475"/>
            <a:ext cx="19907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\\MARKETINGNAS\Marketing\Images\FINAL Images\Reebok Fitness\2015 Accessories\Studio\2016\Kettlebells\Product Images\AZ5A22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29" y="980728"/>
            <a:ext cx="5013176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\\MARKETINGNAS\Marketing\Images\FINAL Images\Reebok Fitness\2015 Accessories\Studio\2016\Kettlebells\Product Images\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b="20514"/>
          <a:stretch/>
        </p:blipFill>
        <p:spPr bwMode="auto">
          <a:xfrm>
            <a:off x="4526810" y="872716"/>
            <a:ext cx="4287692" cy="415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873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643063"/>
            <a:ext cx="854392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15" b="5391"/>
          <a:stretch/>
        </p:blipFill>
        <p:spPr bwMode="auto">
          <a:xfrm>
            <a:off x="7210426" y="6470507"/>
            <a:ext cx="1753466" cy="387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686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\\MARKETINGNAS\Marketing\Images\FINAL Images\Reebok Fitness\2015 Accessories\Studio\2016\Double Grip Medicine Ball\Product Images\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72" y="1286098"/>
            <a:ext cx="4402435" cy="440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437" y="6429375"/>
            <a:ext cx="21526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\\MARKETINGNAS\Marketing\Images\FINAL Images\Reebok Fitness\2015 Accessories\Studio\2016\Double Grip Medicine Ball\Product Images\1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5"/>
          <a:stretch/>
        </p:blipFill>
        <p:spPr bwMode="auto">
          <a:xfrm>
            <a:off x="4646418" y="792088"/>
            <a:ext cx="4462086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873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5" y="1162050"/>
            <a:ext cx="478155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6429375"/>
            <a:ext cx="18097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686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438900"/>
            <a:ext cx="22098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2" descr="\\MARKETINGNAS\Marketing\Images\FINAL Images\Reebok Fitness\2015 Accessories\Studio\2016\Studio Mat\Product Images\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2" r="12635" b="22455"/>
          <a:stretch/>
        </p:blipFill>
        <p:spPr bwMode="auto">
          <a:xfrm>
            <a:off x="1" y="1556792"/>
            <a:ext cx="4821381" cy="326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\\MARKETINGNAS\Marketing\Images\FINAL Images\Reebok Fitness\2015 Accessories\Studio\2016\Pilates Mat\Product Images\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2" t="14141" r="11616" b="26465"/>
          <a:stretch/>
        </p:blipFill>
        <p:spPr bwMode="auto">
          <a:xfrm rot="21356312">
            <a:off x="4644007" y="1549415"/>
            <a:ext cx="4539355" cy="349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873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\\MARKETINGNAS\Marketing\Images\FINAL Images\Reebok Fitness\2015 Accessories\Studio\2016\Yoga Mat\Product Images\5 copy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4" t="20086" r="6215" b="20230"/>
          <a:stretch/>
        </p:blipFill>
        <p:spPr bwMode="auto">
          <a:xfrm>
            <a:off x="323527" y="548600"/>
            <a:ext cx="5256585" cy="360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5" y="6383482"/>
            <a:ext cx="25241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\\MARKETINGNAS\Marketing\Images\FINAL Images\Reebok Fitness\2015 Accessories\Studio\2016\Elite Yoga Mats\Product Images\9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7" t="20948" r="6358" b="23611"/>
          <a:stretch/>
        </p:blipFill>
        <p:spPr bwMode="auto">
          <a:xfrm>
            <a:off x="3740727" y="2667001"/>
            <a:ext cx="4972242" cy="316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686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591" y="2208453"/>
            <a:ext cx="6804819" cy="2441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25" y="6438900"/>
            <a:ext cx="18192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575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976313"/>
            <a:ext cx="4857750" cy="490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6429375"/>
            <a:ext cx="12954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0873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25" y="1881188"/>
            <a:ext cx="59245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5" y="6419850"/>
            <a:ext cx="28289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686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725" y="6410325"/>
            <a:ext cx="25812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 descr="\\MARKETINGNAS\Marketing\Images\FINAL Images\Reebok Fitness\2015 Accessories\Studio\2016\Yoga Block\Product Images\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15416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\\MARKETINGNAS\Marketing\Images\FINAL Images\Reebok Fitness\2015 Accessories\Studio\2016\Yoga Strap\Product Images\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84" b="28616"/>
          <a:stretch/>
        </p:blipFill>
        <p:spPr bwMode="auto">
          <a:xfrm>
            <a:off x="1957028" y="476672"/>
            <a:ext cx="5229943" cy="217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873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1771650"/>
            <a:ext cx="539115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403" y="6417685"/>
            <a:ext cx="16383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686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1971675"/>
            <a:ext cx="523875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128" y="6457950"/>
            <a:ext cx="1552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0873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1533525"/>
            <a:ext cx="358140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6419850"/>
            <a:ext cx="23050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686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0" y="6445827"/>
            <a:ext cx="15049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\\MARKETINGNAS\Marketing\Images\FINAL Images\Reebok Fitness\2015 Accessories\Studio\2016\Power Tubes\Product Images\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8" b="29576"/>
          <a:stretch/>
        </p:blipFill>
        <p:spPr bwMode="auto">
          <a:xfrm>
            <a:off x="3779912" y="3573016"/>
            <a:ext cx="5229200" cy="242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\\MARKETINGNAS\Marketing\Images\FINAL Images\Reebok Fitness\2015 Accessories\Studio\2016\Power Tubes\Product Images\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6" b="11758"/>
          <a:stretch/>
        </p:blipFill>
        <p:spPr bwMode="auto">
          <a:xfrm>
            <a:off x="395536" y="3302852"/>
            <a:ext cx="3549205" cy="254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\\MARKETINGNAS\Marketing\Images\FINAL Images\Reebok Fitness\2015 Accessories\Studio\2016\Power Tubes\Product Images\1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48" b="29104"/>
          <a:stretch/>
        </p:blipFill>
        <p:spPr bwMode="auto">
          <a:xfrm>
            <a:off x="1691680" y="609600"/>
            <a:ext cx="4994092" cy="239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686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49280" y="1491686"/>
            <a:ext cx="590550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6448425"/>
            <a:ext cx="30861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\\MARKETINGNAS\Marketing\Images\FINAL Images\Reebok Fitness\2015 Accessories\Studio\2016\Adjustable Power Tubes\Product Images\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" t="24762" r="3651" b="25291"/>
          <a:stretch/>
        </p:blipFill>
        <p:spPr bwMode="auto">
          <a:xfrm>
            <a:off x="4283968" y="3284984"/>
            <a:ext cx="4690797" cy="250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0" r="6008"/>
          <a:stretch/>
        </p:blipFill>
        <p:spPr bwMode="auto">
          <a:xfrm>
            <a:off x="348342" y="3284984"/>
            <a:ext cx="3935625" cy="233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\\MARKETINGNAS\Marketing\Images\FINAL Images\Reebok Fitness\2015 Accessories\Studio\2016\Adjustable Power Tubes\Product Images\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1" t="35132" r="3236" b="32434"/>
          <a:stretch/>
        </p:blipFill>
        <p:spPr bwMode="auto">
          <a:xfrm>
            <a:off x="1407885" y="764704"/>
            <a:ext cx="6371771" cy="222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873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790575"/>
            <a:ext cx="5524500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383" y="6410325"/>
            <a:ext cx="21526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686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6477000"/>
            <a:ext cx="14763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\\MARKETINGNAS\Marketing\Images\FINAL Images\Reebok Fitness\2015 Accessories\Studio\2016\Speed Rope\Product Images\1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6" t="22424" r="8585" b="17576"/>
          <a:stretch/>
        </p:blipFill>
        <p:spPr bwMode="auto">
          <a:xfrm>
            <a:off x="1662544" y="1537855"/>
            <a:ext cx="5749637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873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175" y="6477000"/>
            <a:ext cx="1647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\\MARKETINGNAS\Marketing\Images\FINAL Images\Reebok Fitness\2015 Accessories\Studio\2016\Skipping Rope\Product Images\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" t="24267" b="28820"/>
          <a:stretch/>
        </p:blipFill>
        <p:spPr bwMode="auto">
          <a:xfrm>
            <a:off x="4149437" y="3717032"/>
            <a:ext cx="4576936" cy="221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\\MARKETINGNAS\Marketing\Images\FINAL Images\Reebok Fitness\2015 Accessories\Studio\2016\Skipping Rope\Product Images\13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9" r="4791" b="27294"/>
          <a:stretch/>
        </p:blipFill>
        <p:spPr bwMode="auto">
          <a:xfrm rot="19869578">
            <a:off x="178591" y="985696"/>
            <a:ext cx="7104172" cy="361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686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3"/>
          <a:stretch/>
        </p:blipFill>
        <p:spPr bwMode="auto">
          <a:xfrm>
            <a:off x="6513684" y="6457950"/>
            <a:ext cx="2505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\\MARKETINGNAS\Marketing\Images\FINAL Images\Reebok Fitness\2015 Accessories\Studio\2016\Leather Skipping Rope\Product Images\2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873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43675"/>
            <a:ext cx="933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195" y="6438900"/>
            <a:ext cx="26479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\\MARKETINGNAS\Marketing\Images\FINAL Images\Reebok Fitness\2015 Accessories\Studio\2016\Weight Plates\Product Images\x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5" t="34656" r="29860" b="25769"/>
          <a:stretch/>
        </p:blipFill>
        <p:spPr bwMode="auto">
          <a:xfrm>
            <a:off x="2481943" y="1175657"/>
            <a:ext cx="1854468" cy="186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528" y="794965"/>
            <a:ext cx="52197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244497" y="997857"/>
            <a:ext cx="4655007" cy="4862287"/>
            <a:chOff x="2195736" y="986970"/>
            <a:chExt cx="4655007" cy="4862287"/>
          </a:xfrm>
        </p:grpSpPr>
        <p:pic>
          <p:nvPicPr>
            <p:cNvPr id="8196" name="Picture 4" descr="\\MARKETINGNAS\Marketing\Images\FINAL Images\Reebok Fitness\2015 Accessories\Studio\2016\Weight Plates\Product Images\5kg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18" t="25343" r="25437" b="23351"/>
            <a:stretch/>
          </p:blipFill>
          <p:spPr bwMode="auto">
            <a:xfrm>
              <a:off x="2195736" y="3572750"/>
              <a:ext cx="2140675" cy="2276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8" name="Picture 6" descr="\\MARKETINGNAS\Marketing\Images\FINAL Images\Reebok Fitness\2015 Accessories\Studio\2016\Weight Plates\Product Images\2.5kg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833" t="30611" r="24344" b="24826"/>
            <a:stretch/>
          </p:blipFill>
          <p:spPr bwMode="auto">
            <a:xfrm>
              <a:off x="4732784" y="986970"/>
              <a:ext cx="2117959" cy="2105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5" name="Picture 3" descr="\\MARKETINGNAS\Marketing\Images\FINAL Images\Reebok Fitness\2015 Accessories\Studio\2016\Weight Plates\Product Images\10kg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69" t="11809" r="14476" b="14788"/>
            <a:stretch/>
          </p:blipFill>
          <p:spPr bwMode="auto">
            <a:xfrm>
              <a:off x="4572000" y="3380562"/>
              <a:ext cx="2278743" cy="2468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36686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0</Words>
  <Application>Microsoft Macintosh PowerPoint</Application>
  <PresentationFormat>On-screen Show (4:3)</PresentationFormat>
  <Paragraphs>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Atkinson</dc:creator>
  <cp:lastModifiedBy>Liz Rose</cp:lastModifiedBy>
  <cp:revision>25</cp:revision>
  <dcterms:created xsi:type="dcterms:W3CDTF">2016-04-01T09:12:56Z</dcterms:created>
  <dcterms:modified xsi:type="dcterms:W3CDTF">2016-04-04T16:27:52Z</dcterms:modified>
</cp:coreProperties>
</file>